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10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144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219202"/>
            <a:ext cx="5210345" cy="4651021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5870222"/>
            <a:ext cx="4321922" cy="1819375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156449"/>
            <a:ext cx="643105" cy="486833"/>
          </a:xfrm>
        </p:spPr>
        <p:txBody>
          <a:bodyPr/>
          <a:lstStyle/>
          <a:p>
            <a:pPr>
              <a:defRPr/>
            </a:pPr>
            <a:fld id="{E27A4B8F-2BBA-4AF6-94AE-EA4554A7B53F}" type="datetime1">
              <a:rPr lang="en-US" smtClean="0">
                <a:solidFill>
                  <a:srgbClr val="CCD1B9"/>
                </a:solidFill>
              </a:rPr>
              <a:pPr>
                <a:defRPr/>
              </a:pPr>
              <a:t>2/3/2021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156449"/>
            <a:ext cx="2707079" cy="486833"/>
          </a:xfrm>
        </p:spPr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CCD1B9"/>
                </a:solidFill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156449"/>
            <a:ext cx="308610" cy="486833"/>
          </a:xfrm>
        </p:spPr>
        <p:txBody>
          <a:bodyPr/>
          <a:lstStyle/>
          <a:p>
            <a:pPr>
              <a:defRPr/>
            </a:pPr>
            <a:fld id="{95BF29A5-B9FC-401B-A1D9-CA87593D87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029200"/>
            <a:ext cx="271463" cy="120651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156201"/>
            <a:ext cx="46435" cy="107951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1946105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310487"/>
            <a:ext cx="5636993" cy="755651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242816"/>
            <a:ext cx="4628299" cy="421996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066137"/>
            <a:ext cx="5636993" cy="658283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89771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14400"/>
            <a:ext cx="5636993" cy="4064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4" cy="1930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089413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15069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37591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14402"/>
            <a:ext cx="5230586" cy="36575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571999"/>
            <a:ext cx="4973346" cy="508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3" cy="1930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165657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411441"/>
            <a:ext cx="5636992" cy="19584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369841"/>
            <a:ext cx="5636993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410937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15069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37591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14402"/>
            <a:ext cx="5230586" cy="36575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181600"/>
            <a:ext cx="5636993" cy="1185333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366933"/>
            <a:ext cx="5636993" cy="13546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811175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14402"/>
            <a:ext cx="5636993" cy="36364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4673600"/>
            <a:ext cx="5636994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5791200"/>
            <a:ext cx="5636994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185154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8F9461-E3EB-40CD-B93F-E5CBBBD8E0BA}" type="datetimeFigureOut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461F8-543C-43D9-854A-4A35EBCF2718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81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14400"/>
            <a:ext cx="996092" cy="680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14400"/>
            <a:ext cx="4512280" cy="68072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5589B-799B-42C0-9F23-51A67A58180A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09E17-7C62-431D-AD6D-03CDB91CB27C}" type="slidenum">
              <a:rPr lang="en-US" smtClean="0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1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09601"/>
            <a:ext cx="5778500" cy="264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556000"/>
            <a:ext cx="5778500" cy="44437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144232"/>
            <a:ext cx="643105" cy="486833"/>
          </a:xfrm>
        </p:spPr>
        <p:txBody>
          <a:bodyPr/>
          <a:lstStyle/>
          <a:p>
            <a:pPr>
              <a:defRPr/>
            </a:pPr>
            <a:fld id="{5F06AEA5-1026-46FE-8D53-6CD5059E2ABC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144232"/>
            <a:ext cx="3985888" cy="486833"/>
          </a:xfrm>
        </p:spPr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144232"/>
            <a:ext cx="320875" cy="486833"/>
          </a:xfrm>
        </p:spPr>
        <p:txBody>
          <a:bodyPr/>
          <a:lstStyle/>
          <a:p>
            <a:pPr>
              <a:defRPr/>
            </a:pPr>
            <a:fld id="{BD27E7AA-7BBF-4B00-AE87-339E965700D1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9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555998"/>
            <a:ext cx="5024854" cy="314676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6702760"/>
            <a:ext cx="5024852" cy="11472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DEB0B2-8C9B-40DF-BB8C-DCDD4CA67203}" type="datetime1">
              <a:rPr lang="en-US" smtClean="0"/>
              <a:pPr>
                <a:defRPr/>
              </a:pPr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154761"/>
            <a:ext cx="310112" cy="486833"/>
          </a:xfrm>
        </p:spPr>
        <p:txBody>
          <a:bodyPr/>
          <a:lstStyle/>
          <a:p>
            <a:pPr>
              <a:defRPr/>
            </a:pPr>
            <a:fld id="{BB2744CC-98C7-4381-A459-55D233FB7990}" type="slidenum">
              <a:rPr lang="en-US" smtClean="0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14402"/>
            <a:ext cx="5778500" cy="2336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556000"/>
            <a:ext cx="2804922" cy="449156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556000"/>
            <a:ext cx="2804922" cy="446243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5F9EE-BC73-4536-B7F8-176FF04BE4DA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F4974-FE6E-4985-BBEF-33432DD72AAA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5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544711"/>
            <a:ext cx="2592218" cy="768349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447115"/>
            <a:ext cx="2754186" cy="355367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556000"/>
            <a:ext cx="2600855" cy="768349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447115"/>
            <a:ext cx="2754186" cy="355367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28F92-069D-4E42-AB01-AB28B3041650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06AEC-58B5-4C70-9F55-301BBF1300FC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5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0CE86-D5E8-4257-A89B-3E6B05E92C09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DE7E6-A547-4E63-AC1C-200AEF85B809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3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BAEF-5631-4E2B-8CD1-CBB9A794A819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FD205-1B34-4331-B5CB-41D625AA67C6}" type="slidenum">
              <a:rPr lang="en-US" smtClean="0">
                <a:solidFill>
                  <a:srgbClr val="53494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3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133600"/>
            <a:ext cx="1996901" cy="18288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14401"/>
            <a:ext cx="3511472" cy="680720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3962400"/>
            <a:ext cx="1996901" cy="2438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88A2C-5916-44F0-9EE2-3BFF9E75A13C}" type="datetime1">
              <a:rPr lang="en-US" smtClean="0">
                <a:solidFill>
                  <a:srgbClr val="534949"/>
                </a:solidFill>
              </a:rPr>
              <a:pPr>
                <a:defRPr/>
              </a:pPr>
              <a:t>2/3/2021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534949"/>
                </a:solidFill>
              </a:rPr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B1F92-D304-4686-97F8-87DBC58EFC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0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336799"/>
            <a:ext cx="3053009" cy="18288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219200"/>
            <a:ext cx="1846028" cy="6096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165599"/>
            <a:ext cx="3053009" cy="24384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5AC87-C6D2-4D57-9888-F4CB2A38AD99}" type="datetime1">
              <a:rPr lang="en-US" smtClean="0">
                <a:solidFill>
                  <a:srgbClr val="CCD1B9"/>
                </a:solidFill>
              </a:rPr>
              <a:pPr>
                <a:defRPr/>
              </a:pPr>
              <a:t>2/3/2021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srgbClr val="CCD1B9"/>
                </a:solidFill>
              </a:rPr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B3F4A-B573-4515-AC4D-2BE82144EEC8}" type="slidenum">
              <a:rPr lang="en-US" smtClean="0">
                <a:solidFill>
                  <a:srgbClr val="CCD1B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144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09601"/>
            <a:ext cx="5778500" cy="2641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556001"/>
            <a:ext cx="5778500" cy="4475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154761"/>
            <a:ext cx="643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A8E76-590F-4FEA-B242-F2E932DD903B}" type="datetime1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2/3/2021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154761"/>
            <a:ext cx="39858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154761"/>
            <a:ext cx="31011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F1D9E7-F97F-41DA-B32C-07FBEDBED928}" type="slidenum">
              <a:rPr lang="en-US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굴림" pitchFamily="34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885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56839"/>
            <a:ext cx="5745163" cy="8542689"/>
          </a:xfrm>
        </p:spPr>
        <p:txBody>
          <a:bodyPr>
            <a:normAutofit/>
          </a:bodyPr>
          <a:lstStyle/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TT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St. James Church of the Nazarene</a:t>
            </a:r>
            <a:endParaRPr lang="en-TT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Annual Meeting</a:t>
            </a:r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Wednesday</a:t>
            </a: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March </a:t>
            </a: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3th, 2021</a:t>
            </a:r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6:30 p.m.</a:t>
            </a:r>
            <a:endParaRPr lang="en-TT" sz="1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T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AGENDA</a:t>
            </a:r>
            <a:r>
              <a:rPr lang="en-TT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T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TT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Call to Order                                               Pastor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Welcome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		Pastor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Prayer		                                           	Pastor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Worship                                                      Pastor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of Chairperson		 		Pastor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Greetings				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		Chairperson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Reports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Pastor </a:t>
            </a: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Church Secretary </a:t>
            </a: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Sunday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School Discipleship Ministries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International &amp; Nazarene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Mission International   </a:t>
            </a: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Nazarene Youth International </a:t>
            </a: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Church Treasurer </a:t>
            </a: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Auditor’s Report 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17220"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Licensed Ministers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Closing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Remarks                                          Chairperson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Benediction                                            	  Pastor </a:t>
            </a:r>
          </a:p>
          <a:p>
            <a:pPr marL="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68" y="-191643"/>
            <a:ext cx="141922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623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532</TotalTime>
  <Words>25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Corbel</vt:lpstr>
      <vt:lpstr>굴림</vt:lpstr>
      <vt:lpstr>HY엽서L</vt:lpstr>
      <vt:lpstr>Times New Roman</vt:lpstr>
      <vt:lpstr>Wingdings</vt:lpstr>
      <vt:lpstr>Parallax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D.E.O</dc:creator>
  <cp:lastModifiedBy>Microsoft account</cp:lastModifiedBy>
  <cp:revision>35</cp:revision>
  <cp:lastPrinted>2021-02-03T21:35:52Z</cp:lastPrinted>
  <dcterms:created xsi:type="dcterms:W3CDTF">2016-01-06T14:38:21Z</dcterms:created>
  <dcterms:modified xsi:type="dcterms:W3CDTF">2021-02-03T21:37:05Z</dcterms:modified>
</cp:coreProperties>
</file>