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144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236" y="-109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152400" y="1"/>
            <a:ext cx="2833688" cy="9144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4755" y="1219202"/>
            <a:ext cx="5210345" cy="4651021"/>
          </a:xfrm>
        </p:spPr>
        <p:txBody>
          <a:bodyPr anchor="b">
            <a:normAutofit/>
          </a:bodyPr>
          <a:lstStyle>
            <a:lvl1pPr algn="r">
              <a:defRPr sz="405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3179" y="5870222"/>
            <a:ext cx="4321922" cy="1819375"/>
          </a:xfrm>
        </p:spPr>
        <p:txBody>
          <a:bodyPr anchor="t">
            <a:normAutofit/>
          </a:bodyPr>
          <a:lstStyle>
            <a:lvl1pPr marL="0" indent="0" algn="r">
              <a:buNone/>
              <a:defRPr sz="1350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94330" y="8156449"/>
            <a:ext cx="643105" cy="486833"/>
          </a:xfrm>
        </p:spPr>
        <p:txBody>
          <a:bodyPr/>
          <a:lstStyle/>
          <a:p>
            <a:pPr>
              <a:defRPr/>
            </a:pPr>
            <a:fld id="{E27A4B8F-2BBA-4AF6-94AE-EA4554A7B53F}" type="datetime1">
              <a:rPr lang="en-US" smtClean="0">
                <a:solidFill>
                  <a:srgbClr val="CCD1B9"/>
                </a:solidFill>
              </a:rPr>
              <a:pPr>
                <a:defRPr/>
              </a:pPr>
              <a:t>2/3/2021</a:t>
            </a:fld>
            <a:endParaRPr lang="en-US" dirty="0">
              <a:solidFill>
                <a:srgbClr val="CCD1B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17800" y="8156449"/>
            <a:ext cx="2707079" cy="486833"/>
          </a:xfrm>
        </p:spPr>
        <p:txBody>
          <a:bodyPr/>
          <a:lstStyle/>
          <a:p>
            <a:pPr>
              <a:defRPr/>
            </a:pPr>
            <a:r>
              <a:rPr lang="en-US" altLang="ko-KR">
                <a:solidFill>
                  <a:srgbClr val="CCD1B9"/>
                </a:solidFill>
              </a:rPr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06490" y="8156449"/>
            <a:ext cx="308610" cy="486833"/>
          </a:xfrm>
        </p:spPr>
        <p:txBody>
          <a:bodyPr/>
          <a:lstStyle/>
          <a:p>
            <a:pPr>
              <a:defRPr/>
            </a:pPr>
            <a:fld id="{95BF29A5-B9FC-401B-A1D9-CA87593D87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" name="Freeform 12"/>
          <p:cNvSpPr/>
          <p:nvPr/>
        </p:nvSpPr>
        <p:spPr bwMode="auto">
          <a:xfrm>
            <a:off x="152400" y="5029200"/>
            <a:ext cx="271463" cy="120651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420291" y="5156201"/>
            <a:ext cx="46435" cy="107951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619461055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3" y="6310487"/>
            <a:ext cx="5636993" cy="755651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42482" y="1242816"/>
            <a:ext cx="4628299" cy="4219968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5143" y="7066137"/>
            <a:ext cx="5636993" cy="658283"/>
          </a:xfrm>
        </p:spPr>
        <p:txBody>
          <a:bodyPr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FA8E76-590F-4FEA-B242-F2E932DD903B}" type="datetime1">
              <a:rPr lang="en-US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굴림" pitchFamily="34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2/3/2021</a:t>
            </a:fld>
            <a:endParaRPr lang="en-US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굴림" pitchFamily="34" charset="-127"/>
              </a:rPr>
              <a:t>Company Logo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EF1D9E7-F97F-41DA-B32C-07FBEDBED928}" type="slidenum">
              <a:rPr lang="en-US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굴림" pitchFamily="34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65897716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4" y="914400"/>
            <a:ext cx="5636993" cy="4064000"/>
          </a:xfrm>
        </p:spPr>
        <p:txBody>
          <a:bodyPr anchor="ctr">
            <a:normAutofit/>
          </a:bodyPr>
          <a:lstStyle>
            <a:lvl1pPr algn="ctr">
              <a:defRPr sz="2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5791200"/>
            <a:ext cx="5636994" cy="19304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FA8E76-590F-4FEA-B242-F2E932DD903B}" type="datetime1">
              <a:rPr lang="en-US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굴림" pitchFamily="34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2/3/2021</a:t>
            </a:fld>
            <a:endParaRPr lang="en-US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굴림" pitchFamily="34" charset="-127"/>
              </a:rPr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EF1D9E7-F97F-41DA-B32C-07FBEDBED928}" type="slidenum">
              <a:rPr lang="en-US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굴림" pitchFamily="34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50894138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727066" y="1150698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9148" y="3759199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056" y="914402"/>
            <a:ext cx="5230586" cy="3657599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98676" y="4571999"/>
            <a:ext cx="4973346" cy="508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35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5791200"/>
            <a:ext cx="5636993" cy="19304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FA8E76-590F-4FEA-B242-F2E932DD903B}" type="datetime1">
              <a:rPr lang="en-US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굴림" pitchFamily="34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2/3/2021</a:t>
            </a:fld>
            <a:endParaRPr lang="en-US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굴림" pitchFamily="34" charset="-127"/>
              </a:rPr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EF1D9E7-F97F-41DA-B32C-07FBEDBED928}" type="slidenum">
              <a:rPr lang="en-US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굴림" pitchFamily="34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31656572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4" y="4411441"/>
            <a:ext cx="5636992" cy="1958400"/>
          </a:xfrm>
        </p:spPr>
        <p:txBody>
          <a:bodyPr anchor="b">
            <a:normAutofit/>
          </a:bodyPr>
          <a:lstStyle>
            <a:lvl1pPr algn="r">
              <a:defRPr sz="2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6369841"/>
            <a:ext cx="5636993" cy="1147200"/>
          </a:xfrm>
        </p:spPr>
        <p:txBody>
          <a:bodyPr anchor="t">
            <a:normAutofit/>
          </a:bodyPr>
          <a:lstStyle>
            <a:lvl1pPr marL="0" indent="0" algn="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FA8E76-590F-4FEA-B242-F2E932DD903B}" type="datetime1">
              <a:rPr lang="en-US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굴림" pitchFamily="34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2/3/2021</a:t>
            </a:fld>
            <a:endParaRPr lang="en-US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굴림" pitchFamily="34" charset="-127"/>
              </a:rPr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EF1D9E7-F97F-41DA-B32C-07FBEDBED928}" type="slidenum">
              <a:rPr lang="en-US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굴림" pitchFamily="34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14109377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727066" y="1150698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9148" y="3759199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056" y="914402"/>
            <a:ext cx="5230586" cy="3657599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35144" y="5181600"/>
            <a:ext cx="5636993" cy="1185333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1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6366933"/>
            <a:ext cx="5636993" cy="1354667"/>
          </a:xfrm>
        </p:spPr>
        <p:txBody>
          <a:bodyPr anchor="t">
            <a:normAutofit/>
          </a:bodyPr>
          <a:lstStyle>
            <a:lvl1pPr marL="0" indent="0" algn="r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FA8E76-590F-4FEA-B242-F2E932DD903B}" type="datetime1">
              <a:rPr lang="en-US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굴림" pitchFamily="34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2/3/2021</a:t>
            </a:fld>
            <a:endParaRPr lang="en-US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굴림" pitchFamily="34" charset="-127"/>
              </a:rPr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EF1D9E7-F97F-41DA-B32C-07FBEDBED928}" type="slidenum">
              <a:rPr lang="en-US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굴림" pitchFamily="34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98111755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4" y="914402"/>
            <a:ext cx="5636993" cy="363643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35143" y="4673600"/>
            <a:ext cx="5636994" cy="11176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1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5791200"/>
            <a:ext cx="5636994" cy="19304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FA8E76-590F-4FEA-B242-F2E932DD903B}" type="datetime1">
              <a:rPr lang="en-US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굴림" pitchFamily="34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2/3/2021</a:t>
            </a:fld>
            <a:endParaRPr lang="en-US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굴림" pitchFamily="34" charset="-127"/>
              </a:rPr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EF1D9E7-F97F-41DA-B32C-07FBEDBED928}" type="slidenum">
              <a:rPr lang="en-US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굴림" pitchFamily="34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72185154"/>
      </p:ext>
    </p:extLst>
  </p:cSld>
  <p:clrMapOvr>
    <a:masterClrMapping/>
  </p:clrMapOvr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8F9461-E3EB-40CD-B93F-E5CBBBD8E0BA}" type="datetimeFigureOut">
              <a:rPr lang="en-US" smtClean="0">
                <a:solidFill>
                  <a:srgbClr val="534949"/>
                </a:solidFill>
              </a:rPr>
              <a:pPr>
                <a:defRPr/>
              </a:pPr>
              <a:t>2/3/2021</a:t>
            </a:fld>
            <a:endParaRPr lang="en-US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srgbClr val="534949"/>
                </a:solidFill>
              </a:rPr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A461F8-543C-43D9-854A-4A35EBCF2718}" type="slidenum">
              <a:rPr lang="en-US" smtClean="0">
                <a:solidFill>
                  <a:srgbClr val="53494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2818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76045" y="914400"/>
            <a:ext cx="996092" cy="6807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5143" y="914400"/>
            <a:ext cx="4512280" cy="68072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C5589B-799B-42C0-9F23-51A67A58180A}" type="datetime1">
              <a:rPr lang="en-US" smtClean="0">
                <a:solidFill>
                  <a:srgbClr val="534949"/>
                </a:solidFill>
              </a:rPr>
              <a:pPr>
                <a:defRPr/>
              </a:pPr>
              <a:t>2/3/2021</a:t>
            </a:fld>
            <a:endParaRPr lang="en-US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srgbClr val="534949"/>
                </a:solidFill>
              </a:rPr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909E17-7C62-431D-AD6D-03CDB91CB27C}" type="slidenum">
              <a:rPr lang="en-US" smtClean="0">
                <a:solidFill>
                  <a:srgbClr val="CCD1B9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010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609601"/>
            <a:ext cx="5778500" cy="2641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6600" y="3556000"/>
            <a:ext cx="5778500" cy="444375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08247" y="8144232"/>
            <a:ext cx="643105" cy="486833"/>
          </a:xfrm>
        </p:spPr>
        <p:txBody>
          <a:bodyPr/>
          <a:lstStyle/>
          <a:p>
            <a:pPr>
              <a:defRPr/>
            </a:pPr>
            <a:fld id="{5F06AEA5-1026-46FE-8D53-6CD5059E2ABC}" type="datetime1">
              <a:rPr lang="en-US" smtClean="0">
                <a:solidFill>
                  <a:srgbClr val="534949"/>
                </a:solidFill>
              </a:rPr>
              <a:pPr>
                <a:defRPr/>
              </a:pPr>
              <a:t>2/3/2021</a:t>
            </a:fld>
            <a:endParaRPr lang="en-US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79486" y="8144232"/>
            <a:ext cx="3985888" cy="486833"/>
          </a:xfrm>
        </p:spPr>
        <p:txBody>
          <a:bodyPr/>
          <a:lstStyle/>
          <a:p>
            <a:pPr>
              <a:defRPr/>
            </a:pPr>
            <a:r>
              <a:rPr lang="en-US" altLang="ko-KR">
                <a:solidFill>
                  <a:srgbClr val="534949"/>
                </a:solidFill>
              </a:rPr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4226" y="8144232"/>
            <a:ext cx="320875" cy="486833"/>
          </a:xfrm>
        </p:spPr>
        <p:txBody>
          <a:bodyPr/>
          <a:lstStyle/>
          <a:p>
            <a:pPr>
              <a:defRPr/>
            </a:pPr>
            <a:fld id="{BD27E7AA-7BBF-4B00-AE87-339E965700D1}" type="slidenum">
              <a:rPr lang="en-US" smtClean="0">
                <a:solidFill>
                  <a:srgbClr val="53494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490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0247" y="3555998"/>
            <a:ext cx="5024854" cy="3146761"/>
          </a:xfrm>
        </p:spPr>
        <p:txBody>
          <a:bodyPr anchor="b"/>
          <a:lstStyle>
            <a:lvl1pPr algn="r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0248" y="6702760"/>
            <a:ext cx="5024852" cy="1147200"/>
          </a:xfrm>
        </p:spPr>
        <p:txBody>
          <a:bodyPr anchor="t">
            <a:normAutofit/>
          </a:bodyPr>
          <a:lstStyle>
            <a:lvl1pPr marL="0" indent="0" algn="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DEB0B2-8C9B-40DF-BB8C-DCDD4CA67203}" type="datetime1">
              <a:rPr lang="en-US" smtClean="0"/>
              <a:pPr>
                <a:defRPr/>
              </a:pPr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04988" y="8154761"/>
            <a:ext cx="310112" cy="486833"/>
          </a:xfrm>
        </p:spPr>
        <p:txBody>
          <a:bodyPr/>
          <a:lstStyle/>
          <a:p>
            <a:pPr>
              <a:defRPr/>
            </a:pPr>
            <a:fld id="{BB2744CC-98C7-4381-A459-55D233FB7990}" type="slidenum">
              <a:rPr lang="en-US" smtClean="0">
                <a:solidFill>
                  <a:srgbClr val="CCD1B9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718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914402"/>
            <a:ext cx="5778500" cy="23367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6600" y="3556000"/>
            <a:ext cx="2804922" cy="4491565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0178" y="3556000"/>
            <a:ext cx="2804922" cy="4462432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F5F9EE-BC73-4536-B7F8-176FF04BE4DA}" type="datetime1">
              <a:rPr lang="en-US" smtClean="0">
                <a:solidFill>
                  <a:srgbClr val="534949"/>
                </a:solidFill>
              </a:rPr>
              <a:pPr>
                <a:defRPr/>
              </a:pPr>
              <a:t>2/3/2021</a:t>
            </a:fld>
            <a:endParaRPr lang="en-US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srgbClr val="534949"/>
                </a:solidFill>
              </a:rPr>
              <a:t>Company Logo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AF4974-FE6E-4985-BBEF-33432DD72AAA}" type="slidenum">
              <a:rPr lang="en-US" smtClean="0">
                <a:solidFill>
                  <a:srgbClr val="53494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250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7111" y="3544711"/>
            <a:ext cx="2592218" cy="768349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5142" y="4447115"/>
            <a:ext cx="2754186" cy="3553679"/>
          </a:xfrm>
        </p:spPr>
        <p:txBody>
          <a:bodyPr anchor="t"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71282" y="3556000"/>
            <a:ext cx="2600855" cy="768349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7950" y="4447115"/>
            <a:ext cx="2754186" cy="3553679"/>
          </a:xfrm>
        </p:spPr>
        <p:txBody>
          <a:bodyPr anchor="t"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228F92-069D-4E42-AB01-AB28B3041650}" type="datetime1">
              <a:rPr lang="en-US" smtClean="0">
                <a:solidFill>
                  <a:srgbClr val="534949"/>
                </a:solidFill>
              </a:rPr>
              <a:pPr>
                <a:defRPr/>
              </a:pPr>
              <a:t>2/3/2021</a:t>
            </a:fld>
            <a:endParaRPr lang="en-US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srgbClr val="534949"/>
                </a:solidFill>
              </a:rPr>
              <a:t>Company Logo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B06AEC-58B5-4C70-9F55-301BBF1300FC}" type="slidenum">
              <a:rPr lang="en-US" smtClean="0">
                <a:solidFill>
                  <a:srgbClr val="53494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151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00CE86-D5E8-4257-A89B-3E6B05E92C09}" type="datetime1">
              <a:rPr lang="en-US" smtClean="0">
                <a:solidFill>
                  <a:srgbClr val="534949"/>
                </a:solidFill>
              </a:rPr>
              <a:pPr>
                <a:defRPr/>
              </a:pPr>
              <a:t>2/3/2021</a:t>
            </a:fld>
            <a:endParaRPr lang="en-US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srgbClr val="534949"/>
                </a:solidFill>
              </a:rPr>
              <a:t>Company Logo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7DE7E6-A547-4E63-AC1C-200AEF85B809}" type="slidenum">
              <a:rPr lang="en-US" smtClean="0">
                <a:solidFill>
                  <a:srgbClr val="53494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630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0EBAEF-5631-4E2B-8CD1-CBB9A794A819}" type="datetime1">
              <a:rPr lang="en-US" smtClean="0">
                <a:solidFill>
                  <a:srgbClr val="534949"/>
                </a:solidFill>
              </a:rPr>
              <a:pPr>
                <a:defRPr/>
              </a:pPr>
              <a:t>2/3/2021</a:t>
            </a:fld>
            <a:endParaRPr lang="en-US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srgbClr val="534949"/>
                </a:solidFill>
              </a:rPr>
              <a:t>Company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EFD205-1B34-4331-B5CB-41D625AA67C6}" type="slidenum">
              <a:rPr lang="en-US" smtClean="0">
                <a:solidFill>
                  <a:srgbClr val="53494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038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3" y="2133600"/>
            <a:ext cx="1996901" cy="1828800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0665" y="914401"/>
            <a:ext cx="3511472" cy="6807201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5143" y="3962400"/>
            <a:ext cx="1996901" cy="24384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688A2C-5916-44F0-9EE2-3BFF9E75A13C}" type="datetime1">
              <a:rPr lang="en-US" smtClean="0">
                <a:solidFill>
                  <a:srgbClr val="534949"/>
                </a:solidFill>
              </a:rPr>
              <a:pPr>
                <a:defRPr/>
              </a:pPr>
              <a:t>2/3/2021</a:t>
            </a:fld>
            <a:endParaRPr lang="en-US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srgbClr val="534949"/>
                </a:solidFill>
              </a:rPr>
              <a:t>Company Logo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CB1F92-D304-4686-97F8-87DBC58EFC7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005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4250" y="2336799"/>
            <a:ext cx="3053009" cy="1828800"/>
          </a:xfrm>
        </p:spPr>
        <p:txBody>
          <a:bodyPr anchor="b">
            <a:normAutofit/>
          </a:bodyPr>
          <a:lstStyle>
            <a:lvl1pPr algn="ctr">
              <a:defRPr sz="21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3122" y="1219200"/>
            <a:ext cx="1846028" cy="6096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4250" y="4165599"/>
            <a:ext cx="3053009" cy="2438400"/>
          </a:xfrm>
        </p:spPr>
        <p:txBody>
          <a:bodyPr>
            <a:normAutofit/>
          </a:bodyPr>
          <a:lstStyle>
            <a:lvl1pPr marL="0" indent="0" algn="ctr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F5AC87-C6D2-4D57-9888-F4CB2A38AD99}" type="datetime1">
              <a:rPr lang="en-US" smtClean="0">
                <a:solidFill>
                  <a:srgbClr val="CCD1B9"/>
                </a:solidFill>
              </a:rPr>
              <a:pPr>
                <a:defRPr/>
              </a:pPr>
              <a:t>2/3/2021</a:t>
            </a:fld>
            <a:endParaRPr lang="en-US" dirty="0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srgbClr val="CCD1B9"/>
                </a:solidFill>
              </a:rPr>
              <a:t>Company Logo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9B3F4A-B573-4515-AC4D-2BE82144EEC8}" type="slidenum">
              <a:rPr lang="en-US" smtClean="0">
                <a:solidFill>
                  <a:srgbClr val="CCD1B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790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1"/>
            <a:ext cx="1599010" cy="9144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6600" y="609601"/>
            <a:ext cx="5778500" cy="26416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600" y="3556001"/>
            <a:ext cx="5778500" cy="44759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19010" y="8154761"/>
            <a:ext cx="64310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FA8E76-590F-4FEA-B242-F2E932DD903B}" type="datetime1">
              <a:rPr lang="en-US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굴림" pitchFamily="34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2/3/2021</a:t>
            </a:fld>
            <a:endParaRPr lang="en-US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0248" y="8154761"/>
            <a:ext cx="39858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굴림" pitchFamily="34" charset="-127"/>
              </a:rPr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4988" y="8154761"/>
            <a:ext cx="310112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EF1D9E7-F97F-41DA-B32C-07FBEDBED928}" type="slidenum">
              <a:rPr lang="en-US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굴림" pitchFamily="34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28855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sldNum="0" hdr="0" dt="0"/>
  <p:txStyles>
    <p:titleStyle>
      <a:lvl1pPr algn="ctr" defTabSz="342900" rtl="0" eaLnBrk="1" latinLnBrk="0" hangingPunct="1">
        <a:spcBef>
          <a:spcPct val="0"/>
        </a:spcBef>
        <a:buNone/>
        <a:defRPr sz="3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5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3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56839"/>
            <a:ext cx="5745163" cy="8542689"/>
          </a:xfrm>
        </p:spPr>
        <p:txBody>
          <a:bodyPr>
            <a:normAutofit/>
          </a:bodyPr>
          <a:lstStyle/>
          <a:p>
            <a:pPr marL="27432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T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TT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T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St. James Church of the Nazarene</a:t>
            </a:r>
            <a:endParaRPr lang="en-TT" sz="1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T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Annual Meeting</a:t>
            </a:r>
          </a:p>
          <a:p>
            <a:pPr marL="27432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T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Wednesday</a:t>
            </a:r>
            <a:r>
              <a:rPr lang="en-T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T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March </a:t>
            </a:r>
            <a:r>
              <a:rPr lang="en-T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3th, 2021</a:t>
            </a:r>
          </a:p>
          <a:p>
            <a:pPr marL="27432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T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6:30 p.m.</a:t>
            </a:r>
            <a:endParaRPr lang="en-TT" sz="1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TT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AGENDA</a:t>
            </a:r>
            <a:r>
              <a:rPr lang="en-TT" sz="16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T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TT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Call to Order                                               Pastor </a:t>
            </a:r>
          </a:p>
          <a:p>
            <a:pPr marL="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Welcome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								Pastor </a:t>
            </a:r>
          </a:p>
          <a:p>
            <a:pPr marL="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Prayer		                                           	Pastor </a:t>
            </a:r>
          </a:p>
          <a:p>
            <a:pPr marL="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Worship                                                      Pastor </a:t>
            </a:r>
          </a:p>
          <a:p>
            <a:pPr marL="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Introduction of Chairperson		 		Pastor</a:t>
            </a:r>
          </a:p>
          <a:p>
            <a:pPr marL="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Greetings				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		 		Chairperson </a:t>
            </a:r>
          </a:p>
          <a:p>
            <a:pPr marL="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Reports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617220" lvl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Pastor </a:t>
            </a:r>
          </a:p>
          <a:p>
            <a:pPr marL="617220" lvl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Church Secretary </a:t>
            </a:r>
          </a:p>
          <a:p>
            <a:pPr marL="617220" lvl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Sunday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School Discipleship Ministries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International &amp; Nazarene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Mission International   </a:t>
            </a:r>
          </a:p>
          <a:p>
            <a:pPr marL="617220" lvl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Nazarene Youth International </a:t>
            </a:r>
          </a:p>
          <a:p>
            <a:pPr marL="617220" lvl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Church Treasurer </a:t>
            </a:r>
          </a:p>
          <a:p>
            <a:pPr marL="617220" lvl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Auditor’s Report  </a:t>
            </a:r>
            <a:endParaRPr lang="en-U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617220" lvl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Licensed Ministers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Other </a:t>
            </a:r>
          </a:p>
          <a:p>
            <a:pPr marL="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Closing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Remarks                                          Chairperson </a:t>
            </a:r>
          </a:p>
          <a:p>
            <a:pPr marL="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Benediction                                            	  Pastor </a:t>
            </a:r>
          </a:p>
          <a:p>
            <a:pPr marL="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5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1168" y="-191643"/>
            <a:ext cx="1419223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86234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532</TotalTime>
  <Words>25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Corbel</vt:lpstr>
      <vt:lpstr>굴림</vt:lpstr>
      <vt:lpstr>HY엽서L</vt:lpstr>
      <vt:lpstr>Times New Roman</vt:lpstr>
      <vt:lpstr>Wingdings</vt:lpstr>
      <vt:lpstr>Parallax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D.E.O</dc:creator>
  <cp:lastModifiedBy>Microsoft account</cp:lastModifiedBy>
  <cp:revision>35</cp:revision>
  <cp:lastPrinted>2021-02-03T21:35:52Z</cp:lastPrinted>
  <dcterms:created xsi:type="dcterms:W3CDTF">2016-01-06T14:38:21Z</dcterms:created>
  <dcterms:modified xsi:type="dcterms:W3CDTF">2021-02-03T21:37:05Z</dcterms:modified>
</cp:coreProperties>
</file>